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2"/>
  </p:notesMasterIdLst>
  <p:sldIdLst>
    <p:sldId id="265" r:id="rId5"/>
    <p:sldId id="272" r:id="rId6"/>
    <p:sldId id="275" r:id="rId7"/>
    <p:sldId id="295" r:id="rId8"/>
    <p:sldId id="296" r:id="rId9"/>
    <p:sldId id="297" r:id="rId10"/>
    <p:sldId id="260" r:id="rId11"/>
  </p:sldIdLst>
  <p:sldSz cx="16257588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9D52AE3-F506-5369-F2C7-9A830BC8FBB9}" name="Mayara Nogueira" initials="MN" userId="S::suporte06@fortics.com.br::a0e31286-4c5a-4139-8165-ee29cbf1b30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3354"/>
    <a:srgbClr val="001593"/>
    <a:srgbClr val="FFAE02"/>
    <a:srgbClr val="163253"/>
    <a:srgbClr val="0000FF"/>
    <a:srgbClr val="757272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888" y="42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8C83D8-8306-4E82-ABF0-2DFDB3B2FF0A}" type="datetimeFigureOut">
              <a:rPr lang="pt-BR" smtClean="0"/>
              <a:t>17/10/2022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03E2C6-F460-4447-AE91-1EF49C6195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1667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199" y="1496484"/>
            <a:ext cx="12193191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2199" y="4802717"/>
            <a:ext cx="12193191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64531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01795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34337" y="486834"/>
            <a:ext cx="3505542" cy="774911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709" y="486834"/>
            <a:ext cx="10313407" cy="774911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75482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571903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9242" y="2279652"/>
            <a:ext cx="1402217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9242" y="6119285"/>
            <a:ext cx="1402217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560945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709" y="2434167"/>
            <a:ext cx="6909475" cy="580178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30404" y="2434167"/>
            <a:ext cx="6909475" cy="580178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901241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827" y="486834"/>
            <a:ext cx="14022170" cy="176741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827" y="2241551"/>
            <a:ext cx="6877721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827" y="3340100"/>
            <a:ext cx="6877721" cy="491278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30404" y="2241551"/>
            <a:ext cx="6911592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30404" y="3340100"/>
            <a:ext cx="6911592" cy="491278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974075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520054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694741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827" y="609600"/>
            <a:ext cx="5243495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1592" y="1316567"/>
            <a:ext cx="8230404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827" y="2743200"/>
            <a:ext cx="5243495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757030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827" y="609600"/>
            <a:ext cx="5243495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11592" y="1316567"/>
            <a:ext cx="8230404" cy="649816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827" y="2743200"/>
            <a:ext cx="5243495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05646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709" y="486834"/>
            <a:ext cx="1402217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709" y="2434167"/>
            <a:ext cx="1402217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BF228-4793-4ECC-BEE4-D6FB8BB654CC}" type="datetimeFigureOut">
              <a:rPr lang="es-419" smtClean="0"/>
              <a:t>17/10/2022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14050E-93A3-43E3-A43C-80A656A34E47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9481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1E831AA7-5FE0-4D6E-9390-BE260C7E1894}"/>
              </a:ext>
            </a:extLst>
          </p:cNvPr>
          <p:cNvSpPr txBox="1"/>
          <p:nvPr/>
        </p:nvSpPr>
        <p:spPr>
          <a:xfrm>
            <a:off x="5199719" y="3802558"/>
            <a:ext cx="5858150" cy="81560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 fontAlgn="base">
              <a:spcBef>
                <a:spcPts val="1200"/>
              </a:spcBef>
            </a:pPr>
            <a:r>
              <a:rPr lang="pt-BR" sz="4700" b="0" i="0" u="none" strike="noStrike" dirty="0">
                <a:solidFill>
                  <a:srgbClr val="001593"/>
                </a:solidFill>
                <a:effectLst/>
                <a:latin typeface="Proxima Nova Bl" panose="02000506030000020004" pitchFamily="50" charset="0"/>
              </a:rPr>
              <a:t>Marca</a:t>
            </a:r>
            <a:endParaRPr lang="en-US" sz="4700" b="0" i="0" dirty="0">
              <a:solidFill>
                <a:srgbClr val="001593"/>
              </a:solidFill>
              <a:effectLst/>
              <a:latin typeface="Proxima Nova Bl" panose="02000506030000020004" pitchFamily="50" charset="0"/>
              <a:cs typeface="Calibri"/>
            </a:endParaRPr>
          </a:p>
        </p:txBody>
      </p:sp>
      <p:pic>
        <p:nvPicPr>
          <p:cNvPr id="4" name="Imagem 3" descr="Foto a noite&#10;&#10;Descrição gerada automaticamente com confiança média">
            <a:extLst>
              <a:ext uri="{FF2B5EF4-FFF2-40B4-BE49-F238E27FC236}">
                <a16:creationId xmlns:a16="http://schemas.microsoft.com/office/drawing/2014/main" id="{4FC58228-A60F-4B4D-8511-A07BBC417C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" y="0"/>
            <a:ext cx="16252614" cy="9144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FF4C07E-2D76-4CF6-A9D3-D4159CB75163}"/>
              </a:ext>
            </a:extLst>
          </p:cNvPr>
          <p:cNvSpPr txBox="1"/>
          <p:nvPr/>
        </p:nvSpPr>
        <p:spPr>
          <a:xfrm>
            <a:off x="3588389" y="3065849"/>
            <a:ext cx="8124824" cy="230832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pt-BR" sz="7200" b="1" dirty="0">
                <a:solidFill>
                  <a:srgbClr val="FFAE02"/>
                </a:solidFill>
                <a:latin typeface="Museo 900"/>
              </a:rPr>
              <a:t>Abertura de ticket</a:t>
            </a:r>
          </a:p>
          <a:p>
            <a:pPr algn="ctr"/>
            <a:r>
              <a:rPr lang="pt-BR" sz="7200" b="1" dirty="0">
                <a:solidFill>
                  <a:srgbClr val="FFAE02"/>
                </a:solidFill>
                <a:latin typeface="Museo 900"/>
              </a:rPr>
              <a:t>Para parceiros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70B46D41-1F01-48A5-99D6-148861FCD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426" y="8039661"/>
            <a:ext cx="3667125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4597BBDF-B50D-4095-884C-812B17EF4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9563" y="5305425"/>
            <a:ext cx="3248025" cy="383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2680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69A97758-41E8-4D78-9ECC-1BC36C07DE13}"/>
              </a:ext>
            </a:extLst>
          </p:cNvPr>
          <p:cNvSpPr txBox="1"/>
          <p:nvPr/>
        </p:nvSpPr>
        <p:spPr>
          <a:xfrm>
            <a:off x="1837642" y="850432"/>
            <a:ext cx="1379035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419" sz="4400" dirty="0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Modelo de ticket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A6C06D1-113E-406E-8343-5B5358249797}"/>
              </a:ext>
            </a:extLst>
          </p:cNvPr>
          <p:cNvSpPr txBox="1"/>
          <p:nvPr/>
        </p:nvSpPr>
        <p:spPr>
          <a:xfrm>
            <a:off x="1567543" y="2725340"/>
            <a:ext cx="12635345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600" dirty="0"/>
              <a:t>O chamado deverá ser aberto em nome da empresa parceira.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600" dirty="0"/>
              <a:t>Será descrito no corpo do chamado as informações do cliente final.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600" dirty="0"/>
              <a:t>Deverá conter as seguintes informações:</a:t>
            </a:r>
          </a:p>
          <a:p>
            <a:pPr lvl="2" algn="just"/>
            <a:endParaRPr lang="pt-BR" sz="2600" dirty="0"/>
          </a:p>
          <a:p>
            <a:pPr marL="742950" lvl="2" indent="-285750" algn="just">
              <a:buFont typeface="Arial" panose="020B0604020202020204" pitchFamily="34" charset="0"/>
              <a:buChar char="•"/>
            </a:pPr>
            <a:r>
              <a:rPr lang="pt-BR" sz="2600" dirty="0"/>
              <a:t>Assunto resumido; </a:t>
            </a:r>
          </a:p>
          <a:p>
            <a:pPr marL="742950" lvl="2" indent="-285750" algn="just">
              <a:buFont typeface="Arial" panose="020B0604020202020204" pitchFamily="34" charset="0"/>
              <a:buChar char="•"/>
            </a:pPr>
            <a:r>
              <a:rPr lang="pt-BR" sz="2600" dirty="0"/>
              <a:t>CNPJ; </a:t>
            </a:r>
          </a:p>
          <a:p>
            <a:pPr marL="742950" lvl="2" indent="-285750" algn="just">
              <a:buFont typeface="Arial" panose="020B0604020202020204" pitchFamily="34" charset="0"/>
              <a:buChar char="•"/>
            </a:pPr>
            <a:r>
              <a:rPr lang="pt-BR" sz="2600" dirty="0"/>
              <a:t>Razão Social;</a:t>
            </a:r>
          </a:p>
          <a:p>
            <a:pPr marL="742950" lvl="2" indent="-285750" algn="just">
              <a:buFont typeface="Arial" panose="020B0604020202020204" pitchFamily="34" charset="0"/>
              <a:buChar char="•"/>
            </a:pPr>
            <a:r>
              <a:rPr lang="pt-BR" sz="2600" dirty="0"/>
              <a:t>Descrição;</a:t>
            </a:r>
          </a:p>
          <a:p>
            <a:pPr marL="742950" lvl="2" indent="-285750" algn="just">
              <a:buFont typeface="Arial" panose="020B0604020202020204" pitchFamily="34" charset="0"/>
              <a:buChar char="•"/>
            </a:pPr>
            <a:r>
              <a:rPr lang="pt-BR" sz="2600" dirty="0"/>
              <a:t>URL de acesso;</a:t>
            </a:r>
          </a:p>
          <a:p>
            <a:pPr marL="742950" lvl="2" indent="-285750" algn="just">
              <a:buFont typeface="Arial" panose="020B0604020202020204" pitchFamily="34" charset="0"/>
              <a:buChar char="•"/>
            </a:pPr>
            <a:r>
              <a:rPr lang="pt-BR" sz="2600" dirty="0"/>
              <a:t>Evidência do caso (imagem e/ou vídeo).</a:t>
            </a:r>
          </a:p>
        </p:txBody>
      </p:sp>
    </p:spTree>
    <p:extLst>
      <p:ext uri="{BB962C8B-B14F-4D97-AF65-F5344CB8AC3E}">
        <p14:creationId xmlns:p14="http://schemas.microsoft.com/office/powerpoint/2010/main" val="80370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99637844-AEF8-430B-A08E-3EFBE063416A}"/>
              </a:ext>
            </a:extLst>
          </p:cNvPr>
          <p:cNvSpPr txBox="1"/>
          <p:nvPr/>
        </p:nvSpPr>
        <p:spPr>
          <a:xfrm>
            <a:off x="1723342" y="693351"/>
            <a:ext cx="1379035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419" sz="4400" dirty="0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Abertura de ticket </a:t>
            </a:r>
            <a:r>
              <a:rPr lang="es-419" sz="4400" dirty="0" err="1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via</a:t>
            </a:r>
            <a:r>
              <a:rPr lang="es-419" sz="4400" dirty="0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 Portal</a:t>
            </a:r>
          </a:p>
        </p:txBody>
      </p:sp>
      <p:pic>
        <p:nvPicPr>
          <p:cNvPr id="7" name="Chamados fresh">
            <a:hlinkClick r:id="" action="ppaction://media"/>
            <a:extLst>
              <a:ext uri="{FF2B5EF4-FFF2-40B4-BE49-F238E27FC236}">
                <a16:creationId xmlns:a16="http://schemas.microsoft.com/office/drawing/2014/main" id="{29E9630C-4C71-415C-8C73-78070D816D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2328" y="1748393"/>
            <a:ext cx="13691286" cy="6024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818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99637844-AEF8-430B-A08E-3EFBE063416A}"/>
              </a:ext>
            </a:extLst>
          </p:cNvPr>
          <p:cNvSpPr txBox="1"/>
          <p:nvPr/>
        </p:nvSpPr>
        <p:spPr>
          <a:xfrm>
            <a:off x="1723342" y="693351"/>
            <a:ext cx="1379035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419" sz="4400" dirty="0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Abertura de ticket </a:t>
            </a:r>
            <a:r>
              <a:rPr lang="es-419" sz="4400" dirty="0" err="1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via</a:t>
            </a:r>
            <a:r>
              <a:rPr lang="es-419" sz="4400" dirty="0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 Email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2F9D564-728C-4450-8DF5-B65669D16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74" y="2005644"/>
            <a:ext cx="12136422" cy="596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184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99637844-AEF8-430B-A08E-3EFBE063416A}"/>
              </a:ext>
            </a:extLst>
          </p:cNvPr>
          <p:cNvSpPr txBox="1"/>
          <p:nvPr/>
        </p:nvSpPr>
        <p:spPr>
          <a:xfrm>
            <a:off x="1723342" y="693351"/>
            <a:ext cx="1379035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419" sz="4400" dirty="0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Abertura de ticket </a:t>
            </a:r>
            <a:r>
              <a:rPr lang="es-419" sz="4400" dirty="0" err="1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via</a:t>
            </a:r>
            <a:r>
              <a:rPr lang="es-419" sz="4400" dirty="0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 Portal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FC09E0C-5EA9-4262-8110-36377A345B83}"/>
              </a:ext>
            </a:extLst>
          </p:cNvPr>
          <p:cNvSpPr txBox="1"/>
          <p:nvPr/>
        </p:nvSpPr>
        <p:spPr>
          <a:xfrm>
            <a:off x="1811121" y="2065139"/>
            <a:ext cx="1263534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BR" sz="2600" dirty="0"/>
              <a:t>Você pode adicionar mais detalhes no seu chamado, segue alguns exemplos:</a:t>
            </a:r>
          </a:p>
          <a:p>
            <a:pPr algn="l"/>
            <a:endParaRPr lang="pt-BR" sz="2600" dirty="0"/>
          </a:p>
          <a:p>
            <a:pPr algn="l"/>
            <a:r>
              <a:rPr lang="pt-BR" sz="2600" b="1" dirty="0"/>
              <a:t>Casos de integrações</a:t>
            </a:r>
          </a:p>
          <a:p>
            <a:pPr algn="l"/>
            <a:endParaRPr lang="pt-BR" sz="26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600" dirty="0"/>
              <a:t>Nome do fluxo;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600" dirty="0"/>
              <a:t>Dados das integrações;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600" dirty="0"/>
              <a:t>Qual canal está sendo testado;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600" dirty="0"/>
              <a:t>É um canal novo Sim() Não().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t-BR" sz="26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t-BR" sz="2600" dirty="0"/>
          </a:p>
          <a:p>
            <a:pPr algn="just"/>
            <a:br>
              <a:rPr lang="pt-BR" sz="2600" dirty="0"/>
            </a:br>
            <a:endParaRPr lang="pt-BR" sz="26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9238F26-EEE3-41C2-8158-A3D32017B5C3}"/>
              </a:ext>
            </a:extLst>
          </p:cNvPr>
          <p:cNvSpPr txBox="1"/>
          <p:nvPr/>
        </p:nvSpPr>
        <p:spPr>
          <a:xfrm>
            <a:off x="1811120" y="5868362"/>
            <a:ext cx="12635345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BR" sz="2600" b="1" dirty="0"/>
              <a:t>Casos de dificuldade na tela de agente</a:t>
            </a:r>
          </a:p>
          <a:p>
            <a:pPr algn="l"/>
            <a:endParaRPr lang="pt-BR" sz="26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600" dirty="0"/>
              <a:t>Dados do agente;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600" dirty="0"/>
              <a:t>Passo a passo para reproduzir a ocorrência;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600" dirty="0"/>
              <a:t>Resultado esperado;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600" dirty="0"/>
              <a:t>Resultado encontrado.</a:t>
            </a:r>
          </a:p>
          <a:p>
            <a:pPr algn="just"/>
            <a:br>
              <a:rPr lang="pt-BR" sz="2600" dirty="0"/>
            </a:br>
            <a:endParaRPr lang="pt-BR" sz="2600" dirty="0"/>
          </a:p>
        </p:txBody>
      </p:sp>
    </p:spTree>
    <p:extLst>
      <p:ext uri="{BB962C8B-B14F-4D97-AF65-F5344CB8AC3E}">
        <p14:creationId xmlns:p14="http://schemas.microsoft.com/office/powerpoint/2010/main" val="970749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99637844-AEF8-430B-A08E-3EFBE063416A}"/>
              </a:ext>
            </a:extLst>
          </p:cNvPr>
          <p:cNvSpPr txBox="1"/>
          <p:nvPr/>
        </p:nvSpPr>
        <p:spPr>
          <a:xfrm>
            <a:off x="1723342" y="693351"/>
            <a:ext cx="1379035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419" sz="4400" dirty="0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Abertura de ticket </a:t>
            </a:r>
            <a:r>
              <a:rPr lang="es-419" sz="4400" dirty="0" err="1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via</a:t>
            </a:r>
            <a:r>
              <a:rPr lang="es-419" sz="4400" dirty="0">
                <a:solidFill>
                  <a:srgbClr val="002060"/>
                </a:solidFill>
                <a:latin typeface="Proxima Nova Medium" panose="02000506030000020004" pitchFamily="50" charset="0"/>
                <a:cs typeface="Calibri"/>
              </a:rPr>
              <a:t> Portal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FC09E0C-5EA9-4262-8110-36377A345B83}"/>
              </a:ext>
            </a:extLst>
          </p:cNvPr>
          <p:cNvSpPr txBox="1"/>
          <p:nvPr/>
        </p:nvSpPr>
        <p:spPr>
          <a:xfrm>
            <a:off x="2060503" y="3159228"/>
            <a:ext cx="1263534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BR" sz="2600" b="1" dirty="0"/>
              <a:t>Importante!</a:t>
            </a:r>
          </a:p>
          <a:p>
            <a:pPr algn="l"/>
            <a:endParaRPr lang="pt-BR" sz="26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600" dirty="0"/>
              <a:t>Lembre-se sempre de deixar a opção </a:t>
            </a:r>
            <a:r>
              <a:rPr lang="pt-BR" sz="2600" b="1" dirty="0"/>
              <a:t>Suporte Remoto habilitado </a:t>
            </a:r>
            <a:r>
              <a:rPr lang="pt-BR" sz="2600" dirty="0"/>
              <a:t>quando </a:t>
            </a:r>
            <a:r>
              <a:rPr lang="pt-BR" sz="2600" b="1" dirty="0"/>
              <a:t>a demanda for aberta</a:t>
            </a:r>
            <a:r>
              <a:rPr lang="pt-BR" sz="2600" dirty="0"/>
              <a:t>, assim agiliza nas verificações do nosso time de Suporte.</a:t>
            </a:r>
          </a:p>
          <a:p>
            <a:pPr algn="l"/>
            <a:endParaRPr lang="pt-BR" sz="26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600" b="1" dirty="0"/>
              <a:t>Faça teste na plataforma </a:t>
            </a:r>
            <a:r>
              <a:rPr lang="pt-BR" sz="2600" dirty="0"/>
              <a:t>do que foi reportado pelo cliente para validar as informações repassadas, </a:t>
            </a:r>
            <a:r>
              <a:rPr lang="pt-BR" sz="2600" b="1" dirty="0"/>
              <a:t>antes de abrir o ticket</a:t>
            </a:r>
            <a:r>
              <a:rPr lang="pt-BR" sz="2600" dirty="0"/>
              <a:t>.</a:t>
            </a:r>
          </a:p>
          <a:p>
            <a:pPr algn="just"/>
            <a:br>
              <a:rPr lang="pt-BR" sz="2600" dirty="0"/>
            </a:br>
            <a:endParaRPr lang="pt-BR" sz="2600" dirty="0"/>
          </a:p>
        </p:txBody>
      </p:sp>
    </p:spTree>
    <p:extLst>
      <p:ext uri="{BB962C8B-B14F-4D97-AF65-F5344CB8AC3E}">
        <p14:creationId xmlns:p14="http://schemas.microsoft.com/office/powerpoint/2010/main" val="3093637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44673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639A2AFF1AD344681D4C007D8255AAF" ma:contentTypeVersion="10" ma:contentTypeDescription="Crie um novo documento." ma:contentTypeScope="" ma:versionID="17bd70b06defc205a9e91ca525751446">
  <xsd:schema xmlns:xsd="http://www.w3.org/2001/XMLSchema" xmlns:xs="http://www.w3.org/2001/XMLSchema" xmlns:p="http://schemas.microsoft.com/office/2006/metadata/properties" xmlns:ns2="f709951f-5d85-46db-a97c-c23ccc5f1858" targetNamespace="http://schemas.microsoft.com/office/2006/metadata/properties" ma:root="true" ma:fieldsID="c3454b62639c2775f515a27894e83b79" ns2:_="">
    <xsd:import namespace="f709951f-5d85-46db-a97c-c23ccc5f18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09951f-5d85-46db-a97c-c23ccc5f18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D34EE1-14AF-4289-B8EC-EB65A8F8F6D4}">
  <ds:schemaRefs>
    <ds:schemaRef ds:uri="f709951f-5d85-46db-a97c-c23ccc5f1858"/>
    <ds:schemaRef ds:uri="http://purl.org/dc/dcmitype/"/>
    <ds:schemaRef ds:uri="http://schemas.microsoft.com/office/2006/documentManagement/types"/>
    <ds:schemaRef ds:uri="http://purl.org/dc/elements/1.1/"/>
    <ds:schemaRef ds:uri="http://www.w3.org/XML/1998/namespace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9520A543-5346-4DB0-9C2B-65A8F34E396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00F8553-3B97-4E1C-B11C-DBB2B78DAA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709951f-5d85-46db-a97c-c23ccc5f18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3253</TotalTime>
  <Words>197</Words>
  <Application>Microsoft Office PowerPoint</Application>
  <PresentationFormat>Personalizar</PresentationFormat>
  <Paragraphs>42</Paragraphs>
  <Slides>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Museo 900</vt:lpstr>
      <vt:lpstr>Proxima Nova Bl</vt:lpstr>
      <vt:lpstr>Proxima Nova Medium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02</dc:creator>
  <cp:lastModifiedBy>Mayara Nogueira</cp:lastModifiedBy>
  <cp:revision>95</cp:revision>
  <dcterms:created xsi:type="dcterms:W3CDTF">2020-12-16T12:57:01Z</dcterms:created>
  <dcterms:modified xsi:type="dcterms:W3CDTF">2022-10-17T12:38:43Z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0x0101009639A2AFF1AD344681D4C007D8255AAF</vt:lpwstr>
  </property>
  <property fmtid="{D5CDD505-2E9C-101B-9397-08002B2CF9AE}" pid="3" name="MSIP_Label_5ffcd5a1-5845-4ed7-9f70-e50dd6cb1184_Enabled">
    <vt:lpwstr>true</vt:lpwstr>
  </property>
  <property fmtid="{D5CDD505-2E9C-101B-9397-08002B2CF9AE}" pid="4" name="MSIP_Label_5ffcd5a1-5845-4ed7-9f70-e50dd6cb1184_SetDate">
    <vt:lpwstr>2022-10-17T12:38:43Z</vt:lpwstr>
  </property>
  <property fmtid="{D5CDD505-2E9C-101B-9397-08002B2CF9AE}" pid="5" name="MSIP_Label_5ffcd5a1-5845-4ed7-9f70-e50dd6cb1184_Method">
    <vt:lpwstr>Privileged</vt:lpwstr>
  </property>
  <property fmtid="{D5CDD505-2E9C-101B-9397-08002B2CF9AE}" pid="6" name="MSIP_Label_5ffcd5a1-5845-4ed7-9f70-e50dd6cb1184_Name">
    <vt:lpwstr>Pública</vt:lpwstr>
  </property>
  <property fmtid="{D5CDD505-2E9C-101B-9397-08002B2CF9AE}" pid="7" name="MSIP_Label_5ffcd5a1-5845-4ed7-9f70-e50dd6cb1184_SiteId">
    <vt:lpwstr>cabaff9b-a460-4186-a0aa-65a734f17f54</vt:lpwstr>
  </property>
  <property fmtid="{D5CDD505-2E9C-101B-9397-08002B2CF9AE}" pid="8" name="MSIP_Label_5ffcd5a1-5845-4ed7-9f70-e50dd6cb1184_ActionId">
    <vt:lpwstr>efe87a8a-90e0-4707-934c-aff8ec735246</vt:lpwstr>
  </property>
  <property fmtid="{D5CDD505-2E9C-101B-9397-08002B2CF9AE}" pid="9" name="MSIP_Label_5ffcd5a1-5845-4ed7-9f70-e50dd6cb1184_ContentBits">
    <vt:lpwstr>0</vt:lpwstr>
  </property>
</Properties>
</file>

<file path=docProps/thumbnail.jpeg>
</file>